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0" r:id="rId3"/>
    <p:sldId id="261" r:id="rId4"/>
    <p:sldId id="389" r:id="rId5"/>
    <p:sldId id="384" r:id="rId6"/>
    <p:sldId id="395" r:id="rId7"/>
    <p:sldId id="383" r:id="rId8"/>
    <p:sldId id="390" r:id="rId9"/>
    <p:sldId id="391" r:id="rId10"/>
    <p:sldId id="392" r:id="rId11"/>
    <p:sldId id="393" r:id="rId12"/>
    <p:sldId id="272" r:id="rId13"/>
    <p:sldId id="382" r:id="rId14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A50"/>
    <a:srgbClr val="FFFAF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0056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684" y="-43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2" name="Freeform 9">
            <a:hlinkClick r:id="" action="ppaction://hlinkshowjump?jump=nextslide"/>
          </p:cNvPr>
          <p:cNvSpPr>
            <a:spLocks/>
          </p:cNvSpPr>
          <p:nvPr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0">
            <a:hlinkClick r:id="" action="ppaction://hlinkshowjump?jump=previousslide"/>
          </p:cNvPr>
          <p:cNvSpPr>
            <a:spLocks/>
          </p:cNvSpPr>
          <p:nvPr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408218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 userDrawn="1">
          <p15:clr>
            <a:srgbClr val="FBAE40"/>
          </p15:clr>
        </p15:guide>
        <p15:guide id="2" pos="1716" userDrawn="1">
          <p15:clr>
            <a:srgbClr val="FBAE40"/>
          </p15:clr>
        </p15:guide>
        <p15:guide id="3" pos="13641" userDrawn="1">
          <p15:clr>
            <a:srgbClr val="FBAE40"/>
          </p15:clr>
        </p15:guide>
        <p15:guide id="4" pos="14564" userDrawn="1">
          <p15:clr>
            <a:srgbClr val="FBAE40"/>
          </p15:clr>
        </p15:guide>
        <p15:guide id="5" pos="2640" userDrawn="1">
          <p15:clr>
            <a:srgbClr val="FBAE40"/>
          </p15:clr>
        </p15:guide>
        <p15:guide id="6" pos="12720" userDrawn="1">
          <p15:clr>
            <a:srgbClr val="FBAE40"/>
          </p15:clr>
        </p15:guide>
        <p15:guide id="7" orient="horz" pos="1344" userDrawn="1">
          <p15:clr>
            <a:srgbClr val="FBAE40"/>
          </p15:clr>
        </p15:guide>
        <p15:guide id="8" orient="horz" pos="7584" userDrawn="1">
          <p15:clr>
            <a:srgbClr val="FBAE40"/>
          </p15:clr>
        </p15:guide>
        <p15:guide id="9" orient="horz" pos="606" userDrawn="1">
          <p15:clr>
            <a:srgbClr val="FBAE40"/>
          </p15:clr>
        </p15:guide>
        <p15:guide id="10" orient="horz" pos="80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0562771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06288" y="0"/>
            <a:ext cx="12177712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922825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576793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323753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Ce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1241490" y="866775"/>
            <a:ext cx="1532471" cy="492443"/>
            <a:chOff x="1260546" y="866775"/>
            <a:chExt cx="1532471" cy="492443"/>
          </a:xfrm>
        </p:grpSpPr>
        <p:sp>
          <p:nvSpPr>
            <p:cNvPr id="27" name="Oval 26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32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256601" y="0"/>
            <a:ext cx="689152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999836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14954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04299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0429946" y="866775"/>
            <a:ext cx="1532471" cy="492443"/>
            <a:chOff x="1260546" y="866775"/>
            <a:chExt cx="1532471" cy="492443"/>
          </a:xfrm>
        </p:grpSpPr>
        <p:sp>
          <p:nvSpPr>
            <p:cNvPr id="24" name="Oval 23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32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806955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-508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6094096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218692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0"/>
          <p:cNvSpPr>
            <a:spLocks noGrp="1"/>
          </p:cNvSpPr>
          <p:nvPr>
            <p:ph type="pic" sz="quarter" idx="13"/>
          </p:nvPr>
        </p:nvSpPr>
        <p:spPr>
          <a:xfrm>
            <a:off x="18286095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30"/>
          <p:cNvSpPr>
            <a:spLocks noGrp="1"/>
          </p:cNvSpPr>
          <p:nvPr>
            <p:ph type="pic" sz="quarter" idx="14"/>
          </p:nvPr>
        </p:nvSpPr>
        <p:spPr>
          <a:xfrm>
            <a:off x="-508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30"/>
          <p:cNvSpPr>
            <a:spLocks noGrp="1"/>
          </p:cNvSpPr>
          <p:nvPr>
            <p:ph type="pic" sz="quarter" idx="15"/>
          </p:nvPr>
        </p:nvSpPr>
        <p:spPr>
          <a:xfrm>
            <a:off x="6094096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1218692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30"/>
          <p:cNvSpPr>
            <a:spLocks noGrp="1"/>
          </p:cNvSpPr>
          <p:nvPr>
            <p:ph type="pic" sz="quarter" idx="17"/>
          </p:nvPr>
        </p:nvSpPr>
        <p:spPr>
          <a:xfrm>
            <a:off x="18286095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246221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1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76150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7927116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784089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500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840034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961222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3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9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119185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421668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914706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4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005776" y="4281779"/>
            <a:ext cx="12654074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178341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ent Projec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150226" y="4282440"/>
            <a:ext cx="8124824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7" y="4282441"/>
            <a:ext cx="5416553" cy="322326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0497" y="7515225"/>
            <a:ext cx="5416553" cy="4524375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277167" y="4282440"/>
            <a:ext cx="5382683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107161" y="8813800"/>
            <a:ext cx="7552690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153400" y="8813800"/>
            <a:ext cx="5957888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467819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7713" y="2133600"/>
            <a:ext cx="10942638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140189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Off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8434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616002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74041" y="2133600"/>
            <a:ext cx="10932247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2206288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82324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542378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196346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572887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16002000" cy="50038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76457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539272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373313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Team Who Enjoys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2415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43510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Do Trust &amp; Crediblity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2388" y="5714626"/>
            <a:ext cx="9487461" cy="6324974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387262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wn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946812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068906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690865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788306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825201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829983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737803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2" userDrawn="1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40014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201055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1126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40014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201055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476092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vlov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88329" y="5027079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88329" y="6464981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788329" y="7902883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88329" y="9340785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88329" y="10778686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034726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 S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357656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934655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640673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83" r:id="rId3"/>
    <p:sldLayoutId id="214748368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9" r:id="rId21"/>
    <p:sldLayoutId id="2147483678" r:id="rId22"/>
    <p:sldLayoutId id="2147483680" r:id="rId23"/>
  </p:sldLayoutIdLst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578851" y="5408340"/>
            <a:ext cx="7652656" cy="2462213"/>
            <a:chOff x="8102601" y="-1893218"/>
            <a:chExt cx="7652656" cy="2462213"/>
          </a:xfrm>
        </p:grpSpPr>
        <p:sp>
          <p:nvSpPr>
            <p:cNvPr id="2" name="Oval 1"/>
            <p:cNvSpPr/>
            <p:nvPr/>
          </p:nvSpPr>
          <p:spPr>
            <a:xfrm>
              <a:off x="8102601" y="-1588602"/>
              <a:ext cx="1028523" cy="102852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89082" y="-1893218"/>
              <a:ext cx="7566175" cy="24622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6000" cap="all" spc="20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TEAM4</a:t>
              </a:r>
              <a:r>
                <a:rPr lang="en-US" sz="160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160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385301" y="7639721"/>
            <a:ext cx="63754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2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Log</a:t>
            </a:r>
            <a:r>
              <a:rPr lang="en-US" sz="3200" cap="all" spc="100" dirty="0" smtClean="0">
                <a:solidFill>
                  <a:schemeClr val="accent4"/>
                </a:solidFill>
                <a:latin typeface="Lato" panose="020F0502020204030203" pitchFamily="34" charset="0"/>
              </a:rPr>
              <a:t> file </a:t>
            </a:r>
            <a:r>
              <a:rPr lang="ko-KR" altLang="en-US" sz="3200" cap="all" spc="100" dirty="0" smtClean="0">
                <a:solidFill>
                  <a:schemeClr val="accent4"/>
                </a:solidFill>
                <a:latin typeface="Lato" panose="020F0502020204030203" pitchFamily="34" charset="0"/>
              </a:rPr>
              <a:t>분석 팀 프로젝트</a:t>
            </a:r>
            <a:endParaRPr lang="en-US" sz="32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98130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그림 5" descr="선택코드(정미) flow.jpg"/>
          <p:cNvPicPr>
            <a:picLocks noChangeAspect="1"/>
          </p:cNvPicPr>
          <p:nvPr/>
        </p:nvPicPr>
        <p:blipFill>
          <a:blip r:embed="rId3"/>
          <a:srcRect t="14324"/>
          <a:stretch>
            <a:fillRect/>
          </a:stretch>
        </p:blipFill>
        <p:spPr>
          <a:xfrm>
            <a:off x="10225087" y="609600"/>
            <a:ext cx="9891713" cy="11964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71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상태코드 로그처리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24963" y="500063"/>
            <a:ext cx="13663785" cy="1144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1971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시간 횟수</a:t>
            </a:r>
            <a:r>
              <a:rPr lang="en-US" altLang="ko-KR" sz="6400" cap="all" spc="150" dirty="0" smtClean="0">
                <a:latin typeface="Lato Black" panose="020F0A02020204030203" pitchFamily="34" charset="0"/>
              </a:rPr>
              <a:t>,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최다빈도 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30500" y="2369614"/>
            <a:ext cx="189293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latin typeface="Lato Black" panose="020F0A02020204030203" pitchFamily="34" charset="0"/>
              </a:rPr>
              <a:t>Code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review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26" y="692349"/>
            <a:ext cx="2231188" cy="9433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83590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개체 틀 20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38672" y="10391114"/>
            <a:ext cx="7329251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Thank </a:t>
            </a:r>
            <a:r>
              <a:rPr lang="en-US" sz="9000" cap="all" spc="200" dirty="0" smtClean="0">
                <a:solidFill>
                  <a:schemeClr val="accent1"/>
                </a:solidFill>
                <a:latin typeface="Lato Black" panose="020F0A02020204030203" pitchFamily="34" charset="0"/>
              </a:rPr>
              <a:t>you</a:t>
            </a:r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.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28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Lato Light" panose="020F0302020204030203" pitchFamily="34" charset="0"/>
              </a:rPr>
              <a:t>발표를 들어주셔서 감사합니다</a:t>
            </a:r>
            <a:r>
              <a:rPr lang="en-US" altLang="ko-KR" sz="2800" dirty="0" smtClean="0">
                <a:solidFill>
                  <a:schemeClr val="bg1"/>
                </a:solidFill>
                <a:latin typeface="Lato Light" panose="020F0302020204030203" pitchFamily="34" charset="0"/>
              </a:rPr>
              <a:t>!</a:t>
            </a: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729008" y="9043179"/>
            <a:ext cx="925985" cy="925985"/>
            <a:chOff x="1406525" y="3754438"/>
            <a:chExt cx="425450" cy="425450"/>
          </a:xfrm>
          <a:solidFill>
            <a:schemeClr val="bg1"/>
          </a:solidFill>
        </p:grpSpPr>
        <p:sp>
          <p:nvSpPr>
            <p:cNvPr id="7" name="Freeform 34"/>
            <p:cNvSpPr>
              <a:spLocks noEditPoints="1"/>
            </p:cNvSpPr>
            <p:nvPr/>
          </p:nvSpPr>
          <p:spPr bwMode="auto">
            <a:xfrm>
              <a:off x="1406525" y="3754438"/>
              <a:ext cx="425450" cy="425450"/>
            </a:xfrm>
            <a:custGeom>
              <a:avLst/>
              <a:gdLst>
                <a:gd name="T0" fmla="*/ 213 w 425"/>
                <a:gd name="T1" fmla="*/ 0 h 425"/>
                <a:gd name="T2" fmla="*/ 0 w 425"/>
                <a:gd name="T3" fmla="*/ 213 h 425"/>
                <a:gd name="T4" fmla="*/ 213 w 425"/>
                <a:gd name="T5" fmla="*/ 425 h 425"/>
                <a:gd name="T6" fmla="*/ 425 w 425"/>
                <a:gd name="T7" fmla="*/ 213 h 425"/>
                <a:gd name="T8" fmla="*/ 213 w 425"/>
                <a:gd name="T9" fmla="*/ 0 h 425"/>
                <a:gd name="T10" fmla="*/ 213 w 425"/>
                <a:gd name="T11" fmla="*/ 407 h 425"/>
                <a:gd name="T12" fmla="*/ 19 w 425"/>
                <a:gd name="T13" fmla="*/ 213 h 425"/>
                <a:gd name="T14" fmla="*/ 213 w 425"/>
                <a:gd name="T15" fmla="*/ 19 h 425"/>
                <a:gd name="T16" fmla="*/ 407 w 425"/>
                <a:gd name="T17" fmla="*/ 213 h 425"/>
                <a:gd name="T18" fmla="*/ 213 w 425"/>
                <a:gd name="T19" fmla="*/ 407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5" h="425">
                  <a:moveTo>
                    <a:pt x="213" y="0"/>
                  </a:moveTo>
                  <a:cubicBezTo>
                    <a:pt x="96" y="0"/>
                    <a:pt x="0" y="96"/>
                    <a:pt x="0" y="213"/>
                  </a:cubicBezTo>
                  <a:cubicBezTo>
                    <a:pt x="0" y="330"/>
                    <a:pt x="96" y="425"/>
                    <a:pt x="213" y="425"/>
                  </a:cubicBezTo>
                  <a:cubicBezTo>
                    <a:pt x="330" y="425"/>
                    <a:pt x="425" y="330"/>
                    <a:pt x="425" y="213"/>
                  </a:cubicBezTo>
                  <a:cubicBezTo>
                    <a:pt x="425" y="96"/>
                    <a:pt x="330" y="0"/>
                    <a:pt x="213" y="0"/>
                  </a:cubicBezTo>
                  <a:close/>
                  <a:moveTo>
                    <a:pt x="213" y="407"/>
                  </a:moveTo>
                  <a:cubicBezTo>
                    <a:pt x="106" y="407"/>
                    <a:pt x="19" y="320"/>
                    <a:pt x="19" y="213"/>
                  </a:cubicBezTo>
                  <a:cubicBezTo>
                    <a:pt x="19" y="106"/>
                    <a:pt x="106" y="19"/>
                    <a:pt x="213" y="19"/>
                  </a:cubicBezTo>
                  <a:cubicBezTo>
                    <a:pt x="320" y="19"/>
                    <a:pt x="407" y="106"/>
                    <a:pt x="407" y="213"/>
                  </a:cubicBezTo>
                  <a:cubicBezTo>
                    <a:pt x="407" y="320"/>
                    <a:pt x="320" y="407"/>
                    <a:pt x="213" y="4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5"/>
            <p:cNvSpPr>
              <a:spLocks noEditPoints="1"/>
            </p:cNvSpPr>
            <p:nvPr/>
          </p:nvSpPr>
          <p:spPr bwMode="auto">
            <a:xfrm>
              <a:off x="1519238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8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4" y="19"/>
                    <a:pt x="39" y="24"/>
                    <a:pt x="39" y="29"/>
                  </a:cubicBezTo>
                  <a:cubicBezTo>
                    <a:pt x="39" y="35"/>
                    <a:pt x="34" y="40"/>
                    <a:pt x="29" y="40"/>
                  </a:cubicBezTo>
                  <a:cubicBezTo>
                    <a:pt x="23" y="40"/>
                    <a:pt x="18" y="35"/>
                    <a:pt x="18" y="29"/>
                  </a:cubicBezTo>
                  <a:cubicBezTo>
                    <a:pt x="18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6"/>
            <p:cNvSpPr>
              <a:spLocks noEditPoints="1"/>
            </p:cNvSpPr>
            <p:nvPr/>
          </p:nvSpPr>
          <p:spPr bwMode="auto">
            <a:xfrm>
              <a:off x="1663700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9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5" y="19"/>
                    <a:pt x="39" y="24"/>
                    <a:pt x="39" y="29"/>
                  </a:cubicBezTo>
                  <a:cubicBezTo>
                    <a:pt x="39" y="35"/>
                    <a:pt x="35" y="40"/>
                    <a:pt x="29" y="40"/>
                  </a:cubicBezTo>
                  <a:cubicBezTo>
                    <a:pt x="23" y="40"/>
                    <a:pt x="19" y="35"/>
                    <a:pt x="19" y="29"/>
                  </a:cubicBezTo>
                  <a:cubicBezTo>
                    <a:pt x="19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7"/>
            <p:cNvSpPr>
              <a:spLocks/>
            </p:cNvSpPr>
            <p:nvPr/>
          </p:nvSpPr>
          <p:spPr bwMode="auto">
            <a:xfrm>
              <a:off x="1520825" y="4041775"/>
              <a:ext cx="204788" cy="60325"/>
            </a:xfrm>
            <a:custGeom>
              <a:avLst/>
              <a:gdLst>
                <a:gd name="T0" fmla="*/ 187 w 205"/>
                <a:gd name="T1" fmla="*/ 5 h 61"/>
                <a:gd name="T2" fmla="*/ 103 w 205"/>
                <a:gd name="T3" fmla="*/ 42 h 61"/>
                <a:gd name="T4" fmla="*/ 17 w 205"/>
                <a:gd name="T5" fmla="*/ 4 h 61"/>
                <a:gd name="T6" fmla="*/ 4 w 205"/>
                <a:gd name="T7" fmla="*/ 3 h 61"/>
                <a:gd name="T8" fmla="*/ 4 w 205"/>
                <a:gd name="T9" fmla="*/ 16 h 61"/>
                <a:gd name="T10" fmla="*/ 103 w 205"/>
                <a:gd name="T11" fmla="*/ 61 h 61"/>
                <a:gd name="T12" fmla="*/ 201 w 205"/>
                <a:gd name="T13" fmla="*/ 18 h 61"/>
                <a:gd name="T14" fmla="*/ 201 w 205"/>
                <a:gd name="T15" fmla="*/ 4 h 61"/>
                <a:gd name="T16" fmla="*/ 187 w 205"/>
                <a:gd name="T17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61">
                  <a:moveTo>
                    <a:pt x="187" y="5"/>
                  </a:moveTo>
                  <a:cubicBezTo>
                    <a:pt x="166" y="29"/>
                    <a:pt x="135" y="42"/>
                    <a:pt x="103" y="42"/>
                  </a:cubicBezTo>
                  <a:cubicBezTo>
                    <a:pt x="70" y="42"/>
                    <a:pt x="39" y="28"/>
                    <a:pt x="17" y="4"/>
                  </a:cubicBezTo>
                  <a:cubicBezTo>
                    <a:pt x="14" y="0"/>
                    <a:pt x="8" y="0"/>
                    <a:pt x="4" y="3"/>
                  </a:cubicBezTo>
                  <a:cubicBezTo>
                    <a:pt x="0" y="7"/>
                    <a:pt x="0" y="13"/>
                    <a:pt x="4" y="16"/>
                  </a:cubicBezTo>
                  <a:cubicBezTo>
                    <a:pt x="29" y="45"/>
                    <a:pt x="65" y="61"/>
                    <a:pt x="103" y="61"/>
                  </a:cubicBezTo>
                  <a:cubicBezTo>
                    <a:pt x="140" y="61"/>
                    <a:pt x="176" y="45"/>
                    <a:pt x="201" y="18"/>
                  </a:cubicBezTo>
                  <a:cubicBezTo>
                    <a:pt x="205" y="14"/>
                    <a:pt x="205" y="8"/>
                    <a:pt x="201" y="4"/>
                  </a:cubicBezTo>
                  <a:cubicBezTo>
                    <a:pt x="197" y="1"/>
                    <a:pt x="191" y="1"/>
                    <a:pt x="187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40759552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730500" y="1930230"/>
            <a:ext cx="189293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err="1" smtClean="0">
                <a:latin typeface="Lato Black" panose="020F0A02020204030203" pitchFamily="34" charset="0"/>
              </a:rPr>
              <a:t>pROject</a:t>
            </a:r>
            <a:r>
              <a:rPr lang="en-US" sz="6400" cap="all" spc="150" dirty="0" smtClean="0">
                <a:latin typeface="Lato Black" panose="020F0A02020204030203" pitchFamily="34" charset="0"/>
              </a:rPr>
              <a:t>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목차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277623" y="4971508"/>
            <a:ext cx="6347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01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0416534" y="5035136"/>
            <a:ext cx="4994916" cy="847456"/>
            <a:chOff x="15198084" y="4558886"/>
            <a:chExt cx="6461766" cy="847456"/>
          </a:xfrm>
        </p:grpSpPr>
        <p:sp>
          <p:nvSpPr>
            <p:cNvPr id="26" name="TextBox 25"/>
            <p:cNvSpPr txBox="1"/>
            <p:nvPr/>
          </p:nvSpPr>
          <p:spPr>
            <a:xfrm>
              <a:off x="15198084" y="4558886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Who are we? /</a:t>
              </a:r>
              <a:r>
                <a:rPr lang="ko-KR" altLang="en-US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업무 분장</a:t>
              </a:r>
              <a:endParaRPr lang="en-US" altLang="ko-KR" sz="2600" b="1" cap="all" spc="100" dirty="0" smtClean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198084" y="5040152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sz="2000" dirty="0" smtClean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416534" y="6585861"/>
            <a:ext cx="4994916" cy="847456"/>
            <a:chOff x="15198084" y="7557411"/>
            <a:chExt cx="6461766" cy="847456"/>
          </a:xfrm>
        </p:grpSpPr>
        <p:sp>
          <p:nvSpPr>
            <p:cNvPr id="32" name="TextBox 31"/>
            <p:cNvSpPr txBox="1"/>
            <p:nvPr/>
          </p:nvSpPr>
          <p:spPr>
            <a:xfrm>
              <a:off x="15198084" y="7557411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Class diagram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198084" y="8038677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303272" y="6522233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02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0416534" y="8106379"/>
            <a:ext cx="4994916" cy="847456"/>
            <a:chOff x="15198084" y="9077929"/>
            <a:chExt cx="6461766" cy="847456"/>
          </a:xfrm>
        </p:grpSpPr>
        <p:sp>
          <p:nvSpPr>
            <p:cNvPr id="35" name="TextBox 34"/>
            <p:cNvSpPr txBox="1"/>
            <p:nvPr/>
          </p:nvSpPr>
          <p:spPr>
            <a:xfrm>
              <a:off x="15198084" y="9077929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flowchart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198084" y="9559195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03272" y="8042751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03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0416534" y="9584386"/>
            <a:ext cx="4994916" cy="847456"/>
            <a:chOff x="15198084" y="10555936"/>
            <a:chExt cx="6461766" cy="847456"/>
          </a:xfrm>
        </p:grpSpPr>
        <p:sp>
          <p:nvSpPr>
            <p:cNvPr id="38" name="TextBox 37"/>
            <p:cNvSpPr txBox="1"/>
            <p:nvPr/>
          </p:nvSpPr>
          <p:spPr>
            <a:xfrm>
              <a:off x="15198084" y="10555936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Code review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5198084" y="11037202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9303272" y="9520758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04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sp>
        <p:nvSpPr>
          <p:cNvPr id="1028" name="AutoShape 4" descr="ì½ë© ë°°ê²½íë©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1400815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37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8785" b="8785"/>
          <a:stretch>
            <a:fillRect/>
          </a:stretch>
        </p:blipFill>
        <p:spPr/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35998" y="10391114"/>
            <a:ext cx="855407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Who are we?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11671299" y="9057669"/>
            <a:ext cx="1041402" cy="953662"/>
          </a:xfrm>
          <a:custGeom>
            <a:avLst/>
            <a:gdLst>
              <a:gd name="T0" fmla="*/ 353 w 353"/>
              <a:gd name="T1" fmla="*/ 109 h 322"/>
              <a:gd name="T2" fmla="*/ 225 w 353"/>
              <a:gd name="T3" fmla="*/ 0 h 322"/>
              <a:gd name="T4" fmla="*/ 107 w 353"/>
              <a:gd name="T5" fmla="*/ 66 h 322"/>
              <a:gd name="T6" fmla="*/ 126 w 353"/>
              <a:gd name="T7" fmla="*/ 65 h 322"/>
              <a:gd name="T8" fmla="*/ 225 w 353"/>
              <a:gd name="T9" fmla="*/ 17 h 322"/>
              <a:gd name="T10" fmla="*/ 337 w 353"/>
              <a:gd name="T11" fmla="*/ 109 h 322"/>
              <a:gd name="T12" fmla="*/ 303 w 353"/>
              <a:gd name="T13" fmla="*/ 175 h 322"/>
              <a:gd name="T14" fmla="*/ 298 w 353"/>
              <a:gd name="T15" fmla="*/ 191 h 322"/>
              <a:gd name="T16" fmla="*/ 305 w 353"/>
              <a:gd name="T17" fmla="*/ 215 h 322"/>
              <a:gd name="T18" fmla="*/ 272 w 353"/>
              <a:gd name="T19" fmla="*/ 202 h 322"/>
              <a:gd name="T20" fmla="*/ 268 w 353"/>
              <a:gd name="T21" fmla="*/ 218 h 322"/>
              <a:gd name="T22" fmla="*/ 329 w 353"/>
              <a:gd name="T23" fmla="*/ 241 h 322"/>
              <a:gd name="T24" fmla="*/ 314 w 353"/>
              <a:gd name="T25" fmla="*/ 187 h 322"/>
              <a:gd name="T26" fmla="*/ 353 w 353"/>
              <a:gd name="T27" fmla="*/ 109 h 322"/>
              <a:gd name="T28" fmla="*/ 128 w 353"/>
              <a:gd name="T29" fmla="*/ 81 h 322"/>
              <a:gd name="T30" fmla="*/ 0 w 353"/>
              <a:gd name="T31" fmla="*/ 189 h 322"/>
              <a:gd name="T32" fmla="*/ 39 w 353"/>
              <a:gd name="T33" fmla="*/ 267 h 322"/>
              <a:gd name="T34" fmla="*/ 24 w 353"/>
              <a:gd name="T35" fmla="*/ 322 h 322"/>
              <a:gd name="T36" fmla="*/ 96 w 353"/>
              <a:gd name="T37" fmla="*/ 294 h 322"/>
              <a:gd name="T38" fmla="*/ 128 w 353"/>
              <a:gd name="T39" fmla="*/ 298 h 322"/>
              <a:gd name="T40" fmla="*/ 257 w 353"/>
              <a:gd name="T41" fmla="*/ 189 h 322"/>
              <a:gd name="T42" fmla="*/ 128 w 353"/>
              <a:gd name="T43" fmla="*/ 81 h 322"/>
              <a:gd name="T44" fmla="*/ 128 w 353"/>
              <a:gd name="T45" fmla="*/ 281 h 322"/>
              <a:gd name="T46" fmla="*/ 99 w 353"/>
              <a:gd name="T47" fmla="*/ 278 h 322"/>
              <a:gd name="T48" fmla="*/ 96 w 353"/>
              <a:gd name="T49" fmla="*/ 278 h 322"/>
              <a:gd name="T50" fmla="*/ 90 w 353"/>
              <a:gd name="T51" fmla="*/ 279 h 322"/>
              <a:gd name="T52" fmla="*/ 48 w 353"/>
              <a:gd name="T53" fmla="*/ 295 h 322"/>
              <a:gd name="T54" fmla="*/ 55 w 353"/>
              <a:gd name="T55" fmla="*/ 272 h 322"/>
              <a:gd name="T56" fmla="*/ 50 w 353"/>
              <a:gd name="T57" fmla="*/ 255 h 322"/>
              <a:gd name="T58" fmla="*/ 16 w 353"/>
              <a:gd name="T59" fmla="*/ 189 h 322"/>
              <a:gd name="T60" fmla="*/ 128 w 353"/>
              <a:gd name="T61" fmla="*/ 97 h 322"/>
              <a:gd name="T62" fmla="*/ 241 w 353"/>
              <a:gd name="T63" fmla="*/ 189 h 322"/>
              <a:gd name="T64" fmla="*/ 128 w 353"/>
              <a:gd name="T65" fmla="*/ 281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3" h="322">
                <a:moveTo>
                  <a:pt x="353" y="109"/>
                </a:moveTo>
                <a:cubicBezTo>
                  <a:pt x="353" y="49"/>
                  <a:pt x="296" y="0"/>
                  <a:pt x="225" y="0"/>
                </a:cubicBezTo>
                <a:cubicBezTo>
                  <a:pt x="172" y="0"/>
                  <a:pt x="126" y="28"/>
                  <a:pt x="107" y="66"/>
                </a:cubicBezTo>
                <a:cubicBezTo>
                  <a:pt x="113" y="65"/>
                  <a:pt x="119" y="65"/>
                  <a:pt x="126" y="65"/>
                </a:cubicBezTo>
                <a:cubicBezTo>
                  <a:pt x="145" y="36"/>
                  <a:pt x="182" y="17"/>
                  <a:pt x="225" y="17"/>
                </a:cubicBezTo>
                <a:cubicBezTo>
                  <a:pt x="287" y="17"/>
                  <a:pt x="337" y="58"/>
                  <a:pt x="337" y="109"/>
                </a:cubicBezTo>
                <a:cubicBezTo>
                  <a:pt x="337" y="134"/>
                  <a:pt x="325" y="157"/>
                  <a:pt x="303" y="175"/>
                </a:cubicBezTo>
                <a:cubicBezTo>
                  <a:pt x="298" y="179"/>
                  <a:pt x="296" y="185"/>
                  <a:pt x="298" y="191"/>
                </a:cubicBezTo>
                <a:cubicBezTo>
                  <a:pt x="305" y="215"/>
                  <a:pt x="305" y="215"/>
                  <a:pt x="305" y="215"/>
                </a:cubicBezTo>
                <a:cubicBezTo>
                  <a:pt x="272" y="202"/>
                  <a:pt x="272" y="202"/>
                  <a:pt x="272" y="202"/>
                </a:cubicBezTo>
                <a:cubicBezTo>
                  <a:pt x="271" y="207"/>
                  <a:pt x="270" y="213"/>
                  <a:pt x="268" y="218"/>
                </a:cubicBezTo>
                <a:cubicBezTo>
                  <a:pt x="329" y="241"/>
                  <a:pt x="329" y="241"/>
                  <a:pt x="329" y="241"/>
                </a:cubicBezTo>
                <a:cubicBezTo>
                  <a:pt x="314" y="187"/>
                  <a:pt x="314" y="187"/>
                  <a:pt x="314" y="187"/>
                </a:cubicBezTo>
                <a:cubicBezTo>
                  <a:pt x="338" y="167"/>
                  <a:pt x="353" y="140"/>
                  <a:pt x="353" y="109"/>
                </a:cubicBezTo>
                <a:moveTo>
                  <a:pt x="128" y="81"/>
                </a:moveTo>
                <a:cubicBezTo>
                  <a:pt x="57" y="81"/>
                  <a:pt x="0" y="129"/>
                  <a:pt x="0" y="189"/>
                </a:cubicBezTo>
                <a:cubicBezTo>
                  <a:pt x="0" y="220"/>
                  <a:pt x="15" y="248"/>
                  <a:pt x="39" y="267"/>
                </a:cubicBezTo>
                <a:cubicBezTo>
                  <a:pt x="24" y="322"/>
                  <a:pt x="24" y="322"/>
                  <a:pt x="24" y="322"/>
                </a:cubicBezTo>
                <a:cubicBezTo>
                  <a:pt x="96" y="294"/>
                  <a:pt x="96" y="294"/>
                  <a:pt x="96" y="294"/>
                </a:cubicBezTo>
                <a:cubicBezTo>
                  <a:pt x="106" y="296"/>
                  <a:pt x="117" y="298"/>
                  <a:pt x="128" y="298"/>
                </a:cubicBezTo>
                <a:cubicBezTo>
                  <a:pt x="199" y="298"/>
                  <a:pt x="257" y="249"/>
                  <a:pt x="257" y="189"/>
                </a:cubicBezTo>
                <a:cubicBezTo>
                  <a:pt x="257" y="129"/>
                  <a:pt x="199" y="81"/>
                  <a:pt x="128" y="81"/>
                </a:cubicBezTo>
                <a:moveTo>
                  <a:pt x="128" y="281"/>
                </a:moveTo>
                <a:cubicBezTo>
                  <a:pt x="119" y="281"/>
                  <a:pt x="109" y="280"/>
                  <a:pt x="99" y="278"/>
                </a:cubicBezTo>
                <a:cubicBezTo>
                  <a:pt x="98" y="278"/>
                  <a:pt x="97" y="278"/>
                  <a:pt x="96" y="278"/>
                </a:cubicBezTo>
                <a:cubicBezTo>
                  <a:pt x="94" y="278"/>
                  <a:pt x="92" y="278"/>
                  <a:pt x="90" y="279"/>
                </a:cubicBezTo>
                <a:cubicBezTo>
                  <a:pt x="48" y="295"/>
                  <a:pt x="48" y="295"/>
                  <a:pt x="48" y="295"/>
                </a:cubicBezTo>
                <a:cubicBezTo>
                  <a:pt x="55" y="272"/>
                  <a:pt x="55" y="272"/>
                  <a:pt x="55" y="272"/>
                </a:cubicBezTo>
                <a:cubicBezTo>
                  <a:pt x="57" y="266"/>
                  <a:pt x="55" y="259"/>
                  <a:pt x="50" y="255"/>
                </a:cubicBezTo>
                <a:cubicBezTo>
                  <a:pt x="28" y="237"/>
                  <a:pt x="16" y="214"/>
                  <a:pt x="16" y="189"/>
                </a:cubicBezTo>
                <a:cubicBezTo>
                  <a:pt x="16" y="138"/>
                  <a:pt x="66" y="97"/>
                  <a:pt x="128" y="97"/>
                </a:cubicBezTo>
                <a:cubicBezTo>
                  <a:pt x="190" y="97"/>
                  <a:pt x="241" y="138"/>
                  <a:pt x="241" y="189"/>
                </a:cubicBezTo>
                <a:cubicBezTo>
                  <a:pt x="241" y="240"/>
                  <a:pt x="190" y="281"/>
                  <a:pt x="128" y="281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554990" y="6441723"/>
            <a:ext cx="5136935" cy="2572619"/>
          </a:xfrm>
          <a:custGeom>
            <a:avLst/>
            <a:gdLst>
              <a:gd name="T0" fmla="*/ 2112 w 2368"/>
              <a:gd name="T1" fmla="*/ 0 h 1184"/>
              <a:gd name="T2" fmla="*/ 1184 w 2368"/>
              <a:gd name="T3" fmla="*/ 928 h 1184"/>
              <a:gd name="T4" fmla="*/ 256 w 2368"/>
              <a:gd name="T5" fmla="*/ 0 h 1184"/>
              <a:gd name="T6" fmla="*/ 256 w 2368"/>
              <a:gd name="T7" fmla="*/ 0 h 1184"/>
              <a:gd name="T8" fmla="*/ 0 w 2368"/>
              <a:gd name="T9" fmla="*/ 0 h 1184"/>
              <a:gd name="T10" fmla="*/ 0 w 2368"/>
              <a:gd name="T11" fmla="*/ 0 h 1184"/>
              <a:gd name="T12" fmla="*/ 1184 w 2368"/>
              <a:gd name="T13" fmla="*/ 1184 h 1184"/>
              <a:gd name="T14" fmla="*/ 2368 w 2368"/>
              <a:gd name="T15" fmla="*/ 0 h 1184"/>
              <a:gd name="T16" fmla="*/ 2368 w 2368"/>
              <a:gd name="T17" fmla="*/ 0 h 1184"/>
              <a:gd name="T18" fmla="*/ 2112 w 2368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8" h="1184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5135909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8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0"/>
          <p:cNvSpPr>
            <a:spLocks/>
          </p:cNvSpPr>
          <p:nvPr/>
        </p:nvSpPr>
        <p:spPr bwMode="auto">
          <a:xfrm>
            <a:off x="9720975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1"/>
          <p:cNvSpPr>
            <a:spLocks/>
          </p:cNvSpPr>
          <p:nvPr/>
        </p:nvSpPr>
        <p:spPr bwMode="auto">
          <a:xfrm>
            <a:off x="14306043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54990" y="3873251"/>
            <a:ext cx="5136935" cy="2568472"/>
          </a:xfrm>
          <a:custGeom>
            <a:avLst/>
            <a:gdLst>
              <a:gd name="T0" fmla="*/ 256 w 2368"/>
              <a:gd name="T1" fmla="*/ 1184 h 1184"/>
              <a:gd name="T2" fmla="*/ 1184 w 2368"/>
              <a:gd name="T3" fmla="*/ 256 h 1184"/>
              <a:gd name="T4" fmla="*/ 2112 w 2368"/>
              <a:gd name="T5" fmla="*/ 1184 h 1184"/>
              <a:gd name="T6" fmla="*/ 2368 w 2368"/>
              <a:gd name="T7" fmla="*/ 1184 h 1184"/>
              <a:gd name="T8" fmla="*/ 1184 w 2368"/>
              <a:gd name="T9" fmla="*/ 0 h 1184"/>
              <a:gd name="T10" fmla="*/ 0 w 2368"/>
              <a:gd name="T11" fmla="*/ 1184 h 1184"/>
              <a:gd name="T12" fmla="*/ 256 w 2368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8" h="1184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9720975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5135909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8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59"/>
          <p:cNvGrpSpPr/>
          <p:nvPr/>
        </p:nvGrpSpPr>
        <p:grpSpPr>
          <a:xfrm>
            <a:off x="1183765" y="9498963"/>
            <a:ext cx="3854378" cy="2416378"/>
            <a:chOff x="3336415" y="10173411"/>
            <a:chExt cx="3854378" cy="2416378"/>
          </a:xfrm>
        </p:grpSpPr>
        <p:sp>
          <p:nvSpPr>
            <p:cNvPr id="40" name="TextBox 39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조장 오영근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55465" y="11127594"/>
              <a:ext cx="3835328" cy="1462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Base code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작성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내용통합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.</a:t>
              </a: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입력된 줄 로그처리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예외처리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5730025" y="9498963"/>
            <a:ext cx="3892478" cy="2183057"/>
            <a:chOff x="3336415" y="10173411"/>
            <a:chExt cx="3892478" cy="2183057"/>
          </a:xfrm>
        </p:grpSpPr>
        <p:sp>
          <p:nvSpPr>
            <p:cNvPr id="65" name="TextBox 64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err="1" smtClean="0">
                  <a:solidFill>
                    <a:schemeClr val="accent3"/>
                  </a:solidFill>
                  <a:latin typeface="Lato"/>
                </a:rPr>
                <a:t>김건하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393565" y="11356194"/>
              <a:ext cx="3835328" cy="100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buFont typeface="Arial" charset="0"/>
                <a:buChar char="•"/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Key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buFont typeface="Arial" charset="0"/>
                <a:buChar char="•"/>
                <a:defRPr/>
              </a:pP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4" name="Group 59"/>
          <p:cNvGrpSpPr/>
          <p:nvPr/>
        </p:nvGrpSpPr>
        <p:grpSpPr>
          <a:xfrm>
            <a:off x="10392904" y="9498963"/>
            <a:ext cx="3854378" cy="2125907"/>
            <a:chOff x="3317365" y="10173411"/>
            <a:chExt cx="3854378" cy="2125907"/>
          </a:xfrm>
        </p:grpSpPr>
        <p:sp>
          <p:nvSpPr>
            <p:cNvPr id="68" name="TextBox 67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공선의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317365" y="11299044"/>
              <a:ext cx="3835328" cy="100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browser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Report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5" name="Group 59"/>
          <p:cNvGrpSpPr/>
          <p:nvPr/>
        </p:nvGrpSpPr>
        <p:grpSpPr>
          <a:xfrm>
            <a:off x="14997022" y="9498963"/>
            <a:ext cx="3835328" cy="2106203"/>
            <a:chOff x="3336415" y="10173411"/>
            <a:chExt cx="3835328" cy="2106203"/>
          </a:xfrm>
        </p:grpSpPr>
        <p:sp>
          <p:nvSpPr>
            <p:cNvPr id="71" name="TextBox 70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김정미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36415" y="11241894"/>
              <a:ext cx="3835328" cy="10377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httpStatus</a:t>
              </a: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코드 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Result </a:t>
              </a:r>
              <a:r>
                <a:rPr 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Jdialog</a:t>
              </a: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sp>
        <p:nvSpPr>
          <p:cNvPr id="35" name="Freeform 6"/>
          <p:cNvSpPr>
            <a:spLocks/>
          </p:cNvSpPr>
          <p:nvPr/>
        </p:nvSpPr>
        <p:spPr bwMode="auto">
          <a:xfrm>
            <a:off x="18900140" y="6441723"/>
            <a:ext cx="5136935" cy="2572619"/>
          </a:xfrm>
          <a:custGeom>
            <a:avLst/>
            <a:gdLst>
              <a:gd name="T0" fmla="*/ 2112 w 2368"/>
              <a:gd name="T1" fmla="*/ 0 h 1184"/>
              <a:gd name="T2" fmla="*/ 1184 w 2368"/>
              <a:gd name="T3" fmla="*/ 928 h 1184"/>
              <a:gd name="T4" fmla="*/ 256 w 2368"/>
              <a:gd name="T5" fmla="*/ 0 h 1184"/>
              <a:gd name="T6" fmla="*/ 256 w 2368"/>
              <a:gd name="T7" fmla="*/ 0 h 1184"/>
              <a:gd name="T8" fmla="*/ 0 w 2368"/>
              <a:gd name="T9" fmla="*/ 0 h 1184"/>
              <a:gd name="T10" fmla="*/ 0 w 2368"/>
              <a:gd name="T11" fmla="*/ 0 h 1184"/>
              <a:gd name="T12" fmla="*/ 1184 w 2368"/>
              <a:gd name="T13" fmla="*/ 1184 h 1184"/>
              <a:gd name="T14" fmla="*/ 2368 w 2368"/>
              <a:gd name="T15" fmla="*/ 0 h 1184"/>
              <a:gd name="T16" fmla="*/ 2368 w 2368"/>
              <a:gd name="T17" fmla="*/ 0 h 1184"/>
              <a:gd name="T18" fmla="*/ 2112 w 2368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8" h="1184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7"/>
          <p:cNvSpPr>
            <a:spLocks/>
          </p:cNvSpPr>
          <p:nvPr/>
        </p:nvSpPr>
        <p:spPr bwMode="auto">
          <a:xfrm>
            <a:off x="18900140" y="3873251"/>
            <a:ext cx="5136935" cy="2568472"/>
          </a:xfrm>
          <a:custGeom>
            <a:avLst/>
            <a:gdLst>
              <a:gd name="T0" fmla="*/ 256 w 2368"/>
              <a:gd name="T1" fmla="*/ 1184 h 1184"/>
              <a:gd name="T2" fmla="*/ 1184 w 2368"/>
              <a:gd name="T3" fmla="*/ 256 h 1184"/>
              <a:gd name="T4" fmla="*/ 2112 w 2368"/>
              <a:gd name="T5" fmla="*/ 1184 h 1184"/>
              <a:gd name="T6" fmla="*/ 2368 w 2368"/>
              <a:gd name="T7" fmla="*/ 1184 h 1184"/>
              <a:gd name="T8" fmla="*/ 1184 w 2368"/>
              <a:gd name="T9" fmla="*/ 0 h 1184"/>
              <a:gd name="T10" fmla="*/ 0 w 2368"/>
              <a:gd name="T11" fmla="*/ 1184 h 1184"/>
              <a:gd name="T12" fmla="*/ 256 w 2368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8" h="1184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2"/>
          <p:cNvSpPr>
            <a:spLocks/>
          </p:cNvSpPr>
          <p:nvPr/>
        </p:nvSpPr>
        <p:spPr bwMode="auto">
          <a:xfrm>
            <a:off x="14306043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8" name="Group 59"/>
          <p:cNvGrpSpPr/>
          <p:nvPr/>
        </p:nvGrpSpPr>
        <p:grpSpPr>
          <a:xfrm>
            <a:off x="19664272" y="9518013"/>
            <a:ext cx="3835328" cy="2030657"/>
            <a:chOff x="3336415" y="10173411"/>
            <a:chExt cx="3835328" cy="2030657"/>
          </a:xfrm>
        </p:grpSpPr>
        <p:sp>
          <p:nvSpPr>
            <p:cNvPr id="39" name="TextBox 38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최혜원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36415" y="11203794"/>
              <a:ext cx="3835328" cy="100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buFont typeface="Arial" charset="0"/>
                <a:buChar char="•"/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Key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buFont typeface="Arial" charset="0"/>
                <a:buChar char="•"/>
                <a:defRPr/>
              </a:pP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테스팅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4" name="Picture 2" descr="attitude, behaviour, human, proud, shaktiman, superhero ic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1375" y="5478462"/>
            <a:ext cx="2027236" cy="2027238"/>
          </a:xfrm>
          <a:prstGeom prst="rect">
            <a:avLst/>
          </a:prstGeom>
          <a:noFill/>
        </p:spPr>
      </p:pic>
      <p:pic>
        <p:nvPicPr>
          <p:cNvPr id="38918" name="Picture 6" descr="behaviour, communication, hair, human, style, swag ic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07775" y="5459412"/>
            <a:ext cx="1931986" cy="1931988"/>
          </a:xfrm>
          <a:prstGeom prst="rect">
            <a:avLst/>
          </a:prstGeom>
          <a:noFill/>
        </p:spPr>
      </p:pic>
      <p:pic>
        <p:nvPicPr>
          <p:cNvPr id="38920" name="Picture 8" descr="behaviour, communication, hair, human, style, swag ic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4824" y="5478461"/>
            <a:ext cx="1889126" cy="1889127"/>
          </a:xfrm>
          <a:prstGeom prst="rect">
            <a:avLst/>
          </a:prstGeom>
          <a:noFill/>
        </p:spPr>
      </p:pic>
      <p:pic>
        <p:nvPicPr>
          <p:cNvPr id="38922" name="Picture 10" descr="attitude, behaviour, human, proud, shaktiman, superhero ico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998825" y="5421313"/>
            <a:ext cx="1912936" cy="1912938"/>
          </a:xfrm>
          <a:prstGeom prst="rect">
            <a:avLst/>
          </a:prstGeom>
          <a:noFill/>
        </p:spPr>
      </p:pic>
      <p:pic>
        <p:nvPicPr>
          <p:cNvPr id="38924" name="Picture 12" descr="fresh, human, mediation, meditation, relax, yoga ic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532724" y="5402262"/>
            <a:ext cx="1946275" cy="1946277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/>
        </p:nvSpPr>
        <p:spPr>
          <a:xfrm>
            <a:off x="1054100" y="1680381"/>
            <a:ext cx="11385550" cy="9848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Who are we? / </a:t>
            </a:r>
            <a:r>
              <a:rPr lang="ko-KR" alt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업무 분장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100180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그림 11" descr="classDiagram(logAnalysi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2914649"/>
            <a:ext cx="19183350" cy="93886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971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latin typeface="Lato Black" panose="020F0A02020204030203" pitchFamily="34" charset="0"/>
              </a:rPr>
              <a:t>Class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     	diagram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그림 4" descr="UI디자인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076" y="1962150"/>
            <a:ext cx="16784474" cy="10801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447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err="1" smtClean="0">
                <a:latin typeface="Lato Black" panose="020F0A02020204030203" pitchFamily="34" charset="0"/>
              </a:rPr>
              <a:t>ui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 Design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그림 13" descr="영근_전체구상.jpg"/>
          <p:cNvPicPr>
            <a:picLocks noChangeAspect="1"/>
          </p:cNvPicPr>
          <p:nvPr/>
        </p:nvPicPr>
        <p:blipFill>
          <a:blip r:embed="rId3"/>
          <a:srcRect t="6122"/>
          <a:stretch>
            <a:fillRect/>
          </a:stretch>
        </p:blipFill>
        <p:spPr>
          <a:xfrm>
            <a:off x="8401050" y="0"/>
            <a:ext cx="14954250" cy="125620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71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전체 구성</a:t>
            </a:r>
            <a:r>
              <a:rPr lang="ko-KR" alt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  <a:endParaRPr lang="en-US" altLang="ko-KR" sz="6400" cap="all" spc="150" dirty="0" smtClean="0">
              <a:solidFill>
                <a:schemeClr val="accent2"/>
              </a:solidFill>
              <a:latin typeface="Lato Black" panose="020F0A02020204030203" pitchFamily="34" charset="0"/>
            </a:endParaRPr>
          </a:p>
          <a:p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835150" y="91670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최다사용 </a:t>
            </a:r>
            <a:r>
              <a:rPr lang="en-US" altLang="ko-KR" sz="6400" cap="all" spc="150" dirty="0" smtClean="0">
                <a:latin typeface="Lato Black" panose="020F0A02020204030203" pitchFamily="34" charset="0"/>
              </a:rPr>
              <a:t>key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구하기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그림 6" descr="Browser flowchart.png"/>
          <p:cNvPicPr>
            <a:picLocks noChangeAspect="1"/>
          </p:cNvPicPr>
          <p:nvPr/>
        </p:nvPicPr>
        <p:blipFill>
          <a:blip r:embed="rId3"/>
          <a:srcRect t="12245"/>
          <a:stretch>
            <a:fillRect/>
          </a:stretch>
        </p:blipFill>
        <p:spPr>
          <a:xfrm>
            <a:off x="8972550" y="552449"/>
            <a:ext cx="13811250" cy="12781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0850" y="922418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브라우저 횟수와 비율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MOGA PowerPoint Template">
      <a:dk1>
        <a:sysClr val="windowText" lastClr="000000"/>
      </a:dk1>
      <a:lt1>
        <a:sysClr val="window" lastClr="FFFFFF"/>
      </a:lt1>
      <a:dk2>
        <a:srgbClr val="57585A"/>
      </a:dk2>
      <a:lt2>
        <a:srgbClr val="E4E6E8"/>
      </a:lt2>
      <a:accent1>
        <a:srgbClr val="283032"/>
      </a:accent1>
      <a:accent2>
        <a:srgbClr val="F05A50"/>
      </a:accent2>
      <a:accent3>
        <a:srgbClr val="50555A"/>
      </a:accent3>
      <a:accent4>
        <a:srgbClr val="787D82"/>
      </a:accent4>
      <a:accent5>
        <a:srgbClr val="B4B9BE"/>
      </a:accent5>
      <a:accent6>
        <a:srgbClr val="F0F2F4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784</TotalTime>
  <Words>110</Words>
  <Application>Microsoft Office PowerPoint</Application>
  <PresentationFormat>사용자 지정</PresentationFormat>
  <Paragraphs>47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TitlesOfParts>
  <Company>Moorche 30 DVDs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owner</cp:lastModifiedBy>
  <cp:revision>92</cp:revision>
  <dcterms:created xsi:type="dcterms:W3CDTF">2016-06-20T18:47:00Z</dcterms:created>
  <dcterms:modified xsi:type="dcterms:W3CDTF">2018-12-26T09:36:09Z</dcterms:modified>
</cp:coreProperties>
</file>